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EC2F02-3739-4D26-BFDF-6343F47FD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601A2F-7A39-420B-9A91-F2F87692A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92F6AE-C709-4044-8E80-0B844FF9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FD506F-C7A6-4102-AAEA-3823B2CE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405A74-0BD8-4D67-902E-3D722B4E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9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10A915-4AB1-4F25-828A-A4C24BC9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175BA9-9F89-47A2-BC1B-25E57E839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82456E-83E6-41E9-822A-51F13904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0F666-4847-4421-A14C-D578391E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EA420-B62B-4C96-9968-AAC7FC9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67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D97FFBA-2BC0-42BD-A0B0-01074D21E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88DF12-8A68-4EF0-9036-C576A876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53729F-58D5-4441-A0EF-1C38FEAB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F33F02-994C-468A-B741-BA978F9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D8F32-D365-49CE-A065-47B4C67F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2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C1E2E-0102-41AB-A0FB-FB26A14C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87DA17-8E0D-4E91-99EB-33BAA8377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F78AE3-6378-49EE-8C22-5CA4A183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73DCA-3F5E-40BC-B37D-600EBC26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A1EB73-57A3-477D-9D08-7CA9B747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075EE-74DC-49B8-99A0-DC76AF2B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6737D-E167-495A-993C-B62C47FA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0753B4-53D0-46E7-A28B-C2410326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59E6B8-8BDB-480D-8F50-AC7EDB28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58E732-9ED5-4D26-A43E-3F7D27C8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12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06D4-3C3A-4C5F-8D83-74EBBA0D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5F67A8-60C0-4F10-B6EC-F248741F2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22ACF2-2990-45A1-9914-7A8AD2DBB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1E0429-1F45-4705-A238-5940F098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045C86-3251-47F3-8048-1344BF46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89C7CF-3491-4C8B-B4E9-60F582E2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946EB5-5098-4596-8B8B-25C1B868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D0AD08-FAB5-41E8-B1F2-7EEE99C9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3D7FDF-0DF5-4053-B677-89F3B0916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5B0E9A-94B4-4186-90EF-EA4D8AB21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BF9C2B-4D21-4678-9D87-F1D3AB7FA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F5357C-9F65-467A-B706-D292AFEC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A9909F-53C8-473F-B6F8-3C0ECF6B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D7B41C-CC5E-483E-A455-FF583914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9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27C1D-D7EE-474B-B45A-1AA53948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0A46C6-5C5D-4161-A550-6DDEEE0A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ABC77F-1F51-4712-BE12-001BCEF8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E844D0-EA81-4DC1-81AB-2FB66D5E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9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C3ED54-9844-40EE-92D0-9BC277B0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5F942B-ABC5-464A-885E-7E462098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981D09-F94A-4D7B-A89E-ECB0C41A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34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B776E-EC39-4341-9C9A-7BCF48F4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8594F5-CF6D-4485-8DF8-C10131E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C7C830-53B7-468F-825D-13C080C6E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4C2432-A0F6-4A84-860A-1A866200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F27969-0C4B-4B71-BDF2-875C4BD5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DDEEA5-D772-4896-B095-01742433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D60C5-331C-4E91-B40E-7EDD6AC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74D42A-196C-429C-B10E-10B14D782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20EEC5-01AA-4896-BBE5-C3A942281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C5084E-FBB8-44A9-A5D7-1E9A552B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76C93E-D7A7-4B3A-85E4-2FB4465B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11297A-E610-4726-B77D-6B7C25EC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44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A61914-999E-4249-ADA4-05B22495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14F9B0-E393-41F2-A736-674C91008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508F88-E590-4F9B-B1AC-243C8F547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7A38-C97D-422A-B333-16F3834E23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3A0448-1130-4913-83E6-5A1E75A1F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CE0616-E8D2-44B2-B8D9-08A8054A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D0C6-FC6E-4CF5-8ACE-81411C6E4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2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B45A7F-EFCE-435D-A4DA-A81594BA4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1808684"/>
            <a:ext cx="7172324" cy="504931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2900" y="208914"/>
            <a:ext cx="11496675" cy="133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11000"/>
              </a:lnSpc>
            </a:pPr>
            <a:r>
              <a:rPr lang="ko-KR" altLang="ja-JP" sz="9600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광</a:t>
            </a:r>
            <a:r>
              <a:rPr lang="ko-KR" altLang="ja-JP" sz="9600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복절</a:t>
            </a:r>
            <a:r>
              <a:rPr lang="ja-JP" altLang="ja-JP" sz="9600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光復節</a:t>
            </a:r>
            <a:r>
              <a:rPr lang="en-US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Malgun Gothic" panose="020B0503020000020004" pitchFamily="34" charset="-127"/>
              </a:rPr>
              <a:t>1945</a:t>
            </a:r>
            <a:r>
              <a:rPr lang="ko-KR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Malgun Gothic" panose="020B0503020000020004" pitchFamily="34" charset="-127"/>
              </a:rPr>
              <a:t>年</a:t>
            </a:r>
            <a:r>
              <a:rPr lang="en-US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Malgun Gothic" panose="020B0503020000020004" pitchFamily="34" charset="-127"/>
              </a:rPr>
              <a:t>8</a:t>
            </a:r>
            <a:r>
              <a:rPr lang="ko-KR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Malgun Gothic" panose="020B0503020000020004" pitchFamily="34" charset="-127"/>
              </a:rPr>
              <a:t>月</a:t>
            </a:r>
            <a:r>
              <a:rPr lang="en-US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Malgun Gothic" panose="020B0503020000020004" pitchFamily="34" charset="-127"/>
              </a:rPr>
              <a:t>15</a:t>
            </a:r>
            <a:r>
              <a:rPr lang="ko-KR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Malgun Gothic" panose="020B0503020000020004" pitchFamily="34" charset="-127"/>
              </a:rPr>
              <a:t>日</a:t>
            </a:r>
            <a:endParaRPr lang="en-US" altLang="ja-JP" sz="48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9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914F341-1BA2-444C-A8A0-108ABDC44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94" y="1724659"/>
            <a:ext cx="7651123" cy="51333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1C6101-A92B-403D-BDC1-471A65E3A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4" y="2005314"/>
            <a:ext cx="3686175" cy="485268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CF9EDB-ADCB-4731-91F6-8E2AF719DA0F}"/>
              </a:ext>
            </a:extLst>
          </p:cNvPr>
          <p:cNvSpPr txBox="1"/>
          <p:nvPr/>
        </p:nvSpPr>
        <p:spPr>
          <a:xfrm>
            <a:off x="905273" y="2905246"/>
            <a:ext cx="6535764" cy="351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ko-KR" altLang="ja-JP" sz="40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대구</a:t>
            </a:r>
            <a:r>
              <a:rPr lang="en-US" altLang="ja-JP" sz="4000" b="1" kern="1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10.1</a:t>
            </a:r>
            <a:r>
              <a:rPr lang="ko-KR" altLang="ja-JP" sz="40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사건 </a:t>
            </a:r>
            <a:r>
              <a:rPr lang="en-US" altLang="ja-JP" sz="4000" b="1" kern="10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ko-KR" altLang="ja-JP" sz="2800" b="1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大邱</a:t>
            </a:r>
            <a:r>
              <a:rPr lang="en-US" altLang="ja-JP" sz="2800" b="1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ko-KR" altLang="ja-JP" sz="2800" b="1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月事件</a:t>
            </a:r>
            <a:endParaRPr lang="en-US" altLang="ko-KR" sz="2800" b="1" kern="100" dirty="0">
              <a:effectLst/>
              <a:latin typeface="游明朝" panose="02020400000000000000" pitchFamily="18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(1946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4800"/>
              </a:lnSpc>
            </a:pPr>
            <a:r>
              <a:rPr lang="ko-KR" altLang="ja-JP" sz="4000" b="1" kern="100" dirty="0">
                <a:solidFill>
                  <a:srgbClr val="FF0000"/>
                </a:solidFill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제주</a:t>
            </a:r>
            <a:r>
              <a:rPr lang="en-US" altLang="ja-JP" sz="4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4.3</a:t>
            </a:r>
            <a:r>
              <a:rPr lang="ko-KR" altLang="ja-JP" sz="4000" b="1" kern="100" dirty="0">
                <a:solidFill>
                  <a:srgbClr val="FF0000"/>
                </a:solidFill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사건 </a:t>
            </a:r>
            <a:r>
              <a:rPr lang="en-US" altLang="ja-JP" sz="4000" b="1" kern="100" dirty="0">
                <a:solidFill>
                  <a:srgbClr val="FF0000"/>
                </a:solidFill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ja-JP" sz="2800" b="1" kern="100" dirty="0"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済州島</a:t>
            </a:r>
            <a:r>
              <a:rPr lang="en-US" altLang="ja-JP" sz="2800" b="1" kern="100" dirty="0"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4.3</a:t>
            </a:r>
            <a:r>
              <a:rPr lang="ko-KR" altLang="ja-JP" sz="2800" b="1" kern="100" dirty="0"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事件</a:t>
            </a:r>
            <a:endParaRPr lang="en-US" altLang="ko-KR" sz="2800" b="1" kern="100" dirty="0">
              <a:latin typeface="游明朝" panose="02020400000000000000" pitchFamily="18" charset="-128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(1948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日～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</a:pPr>
            <a:r>
              <a:rPr lang="ko-KR" altLang="ja-JP" sz="4000" b="1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여수</a:t>
            </a:r>
            <a:r>
              <a:rPr lang="ja-JP" altLang="ja-JP" sz="4000" b="1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ko-KR" altLang="ja-JP" sz="4000" b="1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순천사건  </a:t>
            </a:r>
            <a:r>
              <a:rPr lang="ko-KR" altLang="ja-JP" sz="2800" b="1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麗水</a:t>
            </a:r>
            <a:r>
              <a:rPr lang="ja-JP" altLang="ja-JP" sz="2800" b="1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ko-KR" altLang="ja-JP" sz="2800" b="1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順天事件</a:t>
            </a:r>
            <a:endParaRPr lang="en-US" altLang="ko-KR" sz="2800" b="1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ja-JP" sz="28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(1948</a:t>
            </a:r>
            <a:r>
              <a:rPr lang="ja-JP" altLang="ja-JP" sz="28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28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8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28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19</a:t>
            </a:r>
            <a:r>
              <a:rPr lang="ja-JP" altLang="ja-JP" sz="28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日～</a:t>
            </a:r>
            <a:r>
              <a:rPr lang="en-US" altLang="ja-JP" sz="28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kumimoji="1" lang="ja-JP" altLang="en-US" sz="28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5DEAE4-4461-4F8E-AF1C-2722C82C2684}"/>
              </a:ext>
            </a:extLst>
          </p:cNvPr>
          <p:cNvSpPr/>
          <p:nvPr/>
        </p:nvSpPr>
        <p:spPr>
          <a:xfrm>
            <a:off x="347731" y="237489"/>
            <a:ext cx="11496675" cy="133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11000"/>
              </a:lnSpc>
            </a:pPr>
            <a:r>
              <a:rPr lang="ko-KR" altLang="en-US" sz="9600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군정시대</a:t>
            </a:r>
            <a:r>
              <a:rPr lang="ja-JP" altLang="en-US" sz="3600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軍政時代</a:t>
            </a:r>
            <a:r>
              <a:rPr lang="ja-JP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Malgun Gothic" panose="020B0503020000020004" pitchFamily="34" charset="-127"/>
              </a:rPr>
              <a:t>1948</a:t>
            </a:r>
            <a:r>
              <a:rPr lang="ko-KR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Malgun Gothic" panose="020B0503020000020004" pitchFamily="34" charset="-127"/>
              </a:rPr>
              <a:t>年</a:t>
            </a:r>
            <a:r>
              <a:rPr lang="en-US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Malgun Gothic" panose="020B0503020000020004" pitchFamily="34" charset="-127"/>
              </a:rPr>
              <a:t>8</a:t>
            </a:r>
            <a:r>
              <a:rPr lang="ko-KR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Malgun Gothic" panose="020B0503020000020004" pitchFamily="34" charset="-127"/>
              </a:rPr>
              <a:t>月</a:t>
            </a:r>
            <a:r>
              <a:rPr lang="en-US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Malgun Gothic" panose="020B0503020000020004" pitchFamily="34" charset="-127"/>
              </a:rPr>
              <a:t>15</a:t>
            </a:r>
            <a:r>
              <a:rPr lang="ko-KR" altLang="ja-JP" sz="48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Malgun Gothic" panose="020B0503020000020004" pitchFamily="34" charset="-127"/>
              </a:rPr>
              <a:t>日</a:t>
            </a:r>
            <a:endParaRPr lang="en-US" altLang="ja-JP" sz="48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1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2900" y="208914"/>
            <a:ext cx="11496675" cy="1810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0"/>
              </a:lnSpc>
            </a:pPr>
            <a:r>
              <a:rPr lang="zh-TW" altLang="en-US" sz="8000" b="1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大韓民国樹立宣言</a:t>
            </a:r>
            <a:endParaRPr lang="en-US" altLang="zh-TW" sz="8000" b="1" kern="100" dirty="0">
              <a:solidFill>
                <a:srgbClr val="FF00FF"/>
              </a:solidFill>
              <a:effectLst/>
              <a:latin typeface="游明朝" panose="02020400000000000000" pitchFamily="18" charset="-128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ts val="5000"/>
              </a:lnSpc>
            </a:pPr>
            <a:r>
              <a:rPr lang="en-US" altLang="zh-TW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1948</a:t>
            </a:r>
            <a:r>
              <a:rPr lang="zh-TW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年</a:t>
            </a:r>
            <a:r>
              <a:rPr lang="en-US" altLang="zh-TW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8</a:t>
            </a:r>
            <a:r>
              <a:rPr lang="zh-TW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月</a:t>
            </a:r>
            <a:r>
              <a:rPr lang="en-US" altLang="zh-TW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15</a:t>
            </a:r>
            <a:r>
              <a:rPr lang="zh-TW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日</a:t>
            </a:r>
            <a:endParaRPr lang="en-US" altLang="ja-JP" sz="48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40386F0-F576-4830-9DE7-63CE0B13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86" y="2705100"/>
            <a:ext cx="9114986" cy="4048126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13CA1F2-914B-481E-A691-7C7806E110B6}"/>
              </a:ext>
            </a:extLst>
          </p:cNvPr>
          <p:cNvGrpSpPr/>
          <p:nvPr/>
        </p:nvGrpSpPr>
        <p:grpSpPr>
          <a:xfrm>
            <a:off x="9177337" y="1114107"/>
            <a:ext cx="2867025" cy="1209675"/>
            <a:chOff x="1376362" y="3137416"/>
            <a:chExt cx="2867025" cy="1209675"/>
          </a:xfrm>
        </p:grpSpPr>
        <p:pic>
          <p:nvPicPr>
            <p:cNvPr id="7" name="グラフィックス 6">
              <a:extLst>
                <a:ext uri="{FF2B5EF4-FFF2-40B4-BE49-F238E27FC236}">
                  <a16:creationId xmlns:a16="http://schemas.microsoft.com/office/drawing/2014/main" id="{E5623E65-0DFC-4B32-A4F0-E26AC05FD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6362" y="3137416"/>
              <a:ext cx="2867025" cy="1209675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38C04F1-E099-4C92-865F-D409BD8BA19D}"/>
                </a:ext>
              </a:extLst>
            </p:cNvPr>
            <p:cNvSpPr txBox="1"/>
            <p:nvPr/>
          </p:nvSpPr>
          <p:spPr>
            <a:xfrm>
              <a:off x="1905000" y="3429000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2400" dirty="0">
                  <a:solidFill>
                    <a:srgbClr val="FF00FF"/>
                  </a:solidFill>
                  <a:effectLst/>
                  <a:ea typeface="游明朝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第一共和国</a:t>
              </a:r>
              <a:endParaRPr kumimoji="1" lang="ja-JP" altLang="en-US" sz="2400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36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2900" y="161289"/>
            <a:ext cx="11496675" cy="133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0"/>
              </a:lnSpc>
            </a:pPr>
            <a:r>
              <a:rPr lang="ko-KR" altLang="en-US" sz="8000" b="1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육이오 한국전쟁</a:t>
            </a:r>
            <a:r>
              <a:rPr lang="en-US" altLang="zh-TW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1950</a:t>
            </a:r>
            <a:r>
              <a:rPr lang="zh-TW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年</a:t>
            </a:r>
            <a:r>
              <a:rPr lang="en-US" altLang="zh-TW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6</a:t>
            </a:r>
            <a:r>
              <a:rPr lang="zh-TW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月</a:t>
            </a:r>
            <a:r>
              <a:rPr lang="en-US" altLang="zh-TW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25</a:t>
            </a:r>
            <a:r>
              <a:rPr lang="zh-TW" altLang="en-US" sz="4800" dirty="0">
                <a:solidFill>
                  <a:srgbClr val="00B050"/>
                </a:solidFill>
                <a:latin typeface="ＭＳ 明朝" panose="02020609040205080304" pitchFamily="17" charset="-128"/>
                <a:ea typeface="HG丸ｺﾞｼｯｸM-PRO" panose="020F0600000000000000" pitchFamily="50" charset="-128"/>
              </a:rPr>
              <a:t>日</a:t>
            </a:r>
            <a:endParaRPr lang="en-US" altLang="ja-JP" sz="48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43A5A3-5B82-4613-AA87-D6F10556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44" y="2081212"/>
            <a:ext cx="7498756" cy="47767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177AC0E-0222-471A-9D83-09BB41132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4024"/>
            <a:ext cx="4575851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7662" y="189864"/>
            <a:ext cx="11496675" cy="133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0"/>
              </a:lnSpc>
            </a:pPr>
            <a:r>
              <a:rPr lang="ko-KR" altLang="en-US" sz="8000" b="1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李承晩政権 </a:t>
            </a:r>
            <a:r>
              <a:rPr lang="en-US" altLang="ko-KR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1948</a:t>
            </a:r>
            <a:r>
              <a:rPr lang="ko-KR" altLang="en-US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年</a:t>
            </a:r>
            <a:r>
              <a:rPr lang="en-US" altLang="ko-KR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7</a:t>
            </a:r>
            <a:r>
              <a:rPr lang="ko-KR" altLang="en-US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月</a:t>
            </a:r>
            <a:r>
              <a:rPr lang="en-US" altLang="ja-JP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20</a:t>
            </a:r>
            <a:r>
              <a:rPr lang="ko-KR" altLang="en-US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日</a:t>
            </a:r>
            <a:r>
              <a:rPr lang="en-US" altLang="ja-JP" sz="3200" b="1" kern="100" dirty="0">
                <a:solidFill>
                  <a:srgbClr val="00B05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〜</a:t>
            </a:r>
            <a:r>
              <a:rPr lang="en-US" altLang="ko-KR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1960</a:t>
            </a:r>
            <a:r>
              <a:rPr lang="ko-KR" altLang="en-US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年</a:t>
            </a:r>
            <a:r>
              <a:rPr lang="en-US" altLang="ko-KR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月</a:t>
            </a:r>
            <a:r>
              <a:rPr lang="en-US" altLang="ko-KR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</a:t>
            </a:r>
            <a:r>
              <a:rPr lang="ko-KR" altLang="en-US" sz="32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日</a:t>
            </a:r>
            <a:endParaRPr lang="en-US" altLang="ja-JP" sz="32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AC1C47-BD8F-401E-A44F-77FE2698E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39" y="1828799"/>
            <a:ext cx="5627136" cy="48393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F8C0901-C6B9-4843-B0F6-0D897C7F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215785"/>
            <a:ext cx="3038475" cy="45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7662" y="189864"/>
            <a:ext cx="11496675" cy="133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0"/>
              </a:lnSpc>
            </a:pPr>
            <a:r>
              <a:rPr lang="zh-CN" altLang="en-US" sz="8000" b="1" kern="100" dirty="0">
                <a:solidFill>
                  <a:srgbClr val="FF00FF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Times New Roman" panose="02020603050405020304" pitchFamily="18" charset="0"/>
              </a:rPr>
              <a:t>第二共和国</a:t>
            </a:r>
            <a:r>
              <a:rPr lang="en-US" altLang="zh-CN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1960</a:t>
            </a:r>
            <a:r>
              <a:rPr lang="zh-CN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zh-CN" sz="3600" b="1" kern="100" dirty="0">
                <a:solidFill>
                  <a:srgbClr val="00B05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zh-CN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zh-CN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</a:t>
            </a:r>
            <a:r>
              <a:rPr lang="zh-CN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日～</a:t>
            </a:r>
            <a:r>
              <a:rPr lang="en-US" altLang="zh-CN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196</a:t>
            </a:r>
            <a:r>
              <a:rPr lang="zh-CN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１年</a:t>
            </a:r>
            <a:r>
              <a:rPr lang="en-US" altLang="zh-CN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zh-CN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endParaRPr lang="en-US" altLang="ja-JP" sz="32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5E3249-3185-4982-827D-96B07ACB19F5}"/>
              </a:ext>
            </a:extLst>
          </p:cNvPr>
          <p:cNvGrpSpPr/>
          <p:nvPr/>
        </p:nvGrpSpPr>
        <p:grpSpPr>
          <a:xfrm>
            <a:off x="9248773" y="1019154"/>
            <a:ext cx="2867025" cy="1209675"/>
            <a:chOff x="1376362" y="3137416"/>
            <a:chExt cx="2867025" cy="1209675"/>
          </a:xfrm>
        </p:grpSpPr>
        <p:pic>
          <p:nvPicPr>
            <p:cNvPr id="9" name="グラフィックス 8">
              <a:extLst>
                <a:ext uri="{FF2B5EF4-FFF2-40B4-BE49-F238E27FC236}">
                  <a16:creationId xmlns:a16="http://schemas.microsoft.com/office/drawing/2014/main" id="{AB125DA2-0BE9-4839-A99D-3F2CD23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6362" y="3137416"/>
              <a:ext cx="2867025" cy="120967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A0559D0-04A0-4334-B625-B580FD3975AF}"/>
                </a:ext>
              </a:extLst>
            </p:cNvPr>
            <p:cNvSpPr txBox="1"/>
            <p:nvPr/>
          </p:nvSpPr>
          <p:spPr>
            <a:xfrm>
              <a:off x="1905000" y="3429000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2400" dirty="0">
                  <a:solidFill>
                    <a:srgbClr val="FF00FF"/>
                  </a:solidFill>
                  <a:effectLst/>
                  <a:ea typeface="游明朝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第</a:t>
              </a:r>
              <a:r>
                <a:rPr lang="ja-JP" altLang="en-US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二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共和国</a:t>
              </a:r>
              <a:endParaRPr kumimoji="1" lang="ja-JP" altLang="en-US" sz="2400" dirty="0">
                <a:solidFill>
                  <a:srgbClr val="FF00FF"/>
                </a:solidFill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84BCC3B1-AD0E-4F7B-9945-7E0EAC306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2475266"/>
            <a:ext cx="5014912" cy="435461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DD4CFC9-7151-4DEA-9794-681B718C2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90" y="2502000"/>
            <a:ext cx="4199731" cy="43560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9EB92-A090-420F-92B0-35890476BDCA}"/>
              </a:ext>
            </a:extLst>
          </p:cNvPr>
          <p:cNvSpPr txBox="1"/>
          <p:nvPr/>
        </p:nvSpPr>
        <p:spPr>
          <a:xfrm>
            <a:off x="419099" y="1867356"/>
            <a:ext cx="47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윤보선</a:t>
            </a:r>
            <a:r>
              <a:rPr lang="en-US" altLang="ja-JP" sz="36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[</a:t>
            </a:r>
            <a:r>
              <a:rPr lang="ja-JP" altLang="ja-JP" sz="36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尹潽善</a:t>
            </a:r>
            <a:r>
              <a:rPr lang="en-US" altLang="ja-JP" sz="36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]</a:t>
            </a:r>
            <a:r>
              <a:rPr lang="ja-JP" altLang="ja-JP" sz="36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大統領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368DB5A-0E84-40FE-88E7-3FFB1F491C44}"/>
              </a:ext>
            </a:extLst>
          </p:cNvPr>
          <p:cNvSpPr txBox="1"/>
          <p:nvPr/>
        </p:nvSpPr>
        <p:spPr>
          <a:xfrm>
            <a:off x="6719890" y="1828935"/>
            <a:ext cx="427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정면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[</a:t>
            </a:r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張勉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]</a:t>
            </a:r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国務総理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8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7662" y="189863"/>
            <a:ext cx="11496675" cy="158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r>
              <a:rPr lang="en-US" altLang="ja-JP" sz="7200" b="1" kern="100" dirty="0">
                <a:solidFill>
                  <a:srgbClr val="FF00FF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7200" b="1" kern="100" dirty="0">
                <a:solidFill>
                  <a:srgbClr val="FF00FF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7200" b="1" kern="100" dirty="0">
                <a:solidFill>
                  <a:srgbClr val="FF00FF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7200" b="1" kern="100" dirty="0">
                <a:solidFill>
                  <a:srgbClr val="FF00FF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軍事クーデター</a:t>
            </a:r>
            <a:r>
              <a:rPr lang="en-US" altLang="ja-JP" sz="7200" b="1" kern="100" dirty="0">
                <a:solidFill>
                  <a:srgbClr val="FF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〜</a:t>
            </a:r>
            <a:endParaRPr lang="en-US" altLang="ja-JP" sz="7200" b="1" kern="100" dirty="0">
              <a:solidFill>
                <a:srgbClr val="FF00FF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</a:t>
            </a:r>
            <a:r>
              <a:rPr lang="en-US" altLang="ja-JP" sz="3600" b="1" kern="100" dirty="0">
                <a:solidFill>
                  <a:srgbClr val="00B05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61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3600" b="1" kern="100" dirty="0">
                <a:solidFill>
                  <a:srgbClr val="00B05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日～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1972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endParaRPr lang="en-US" altLang="ja-JP" sz="32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5E3249-3185-4982-827D-96B07ACB19F5}"/>
              </a:ext>
            </a:extLst>
          </p:cNvPr>
          <p:cNvGrpSpPr/>
          <p:nvPr/>
        </p:nvGrpSpPr>
        <p:grpSpPr>
          <a:xfrm>
            <a:off x="9248773" y="1019154"/>
            <a:ext cx="2867025" cy="1209675"/>
            <a:chOff x="1376362" y="3137416"/>
            <a:chExt cx="2867025" cy="1209675"/>
          </a:xfrm>
        </p:grpSpPr>
        <p:pic>
          <p:nvPicPr>
            <p:cNvPr id="9" name="グラフィックス 8">
              <a:extLst>
                <a:ext uri="{FF2B5EF4-FFF2-40B4-BE49-F238E27FC236}">
                  <a16:creationId xmlns:a16="http://schemas.microsoft.com/office/drawing/2014/main" id="{AB125DA2-0BE9-4839-A99D-3F2CD23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6362" y="3137416"/>
              <a:ext cx="2867025" cy="120967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A0559D0-04A0-4334-B625-B580FD3975AF}"/>
                </a:ext>
              </a:extLst>
            </p:cNvPr>
            <p:cNvSpPr txBox="1"/>
            <p:nvPr/>
          </p:nvSpPr>
          <p:spPr>
            <a:xfrm>
              <a:off x="1905000" y="3429000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2400" dirty="0">
                  <a:solidFill>
                    <a:srgbClr val="FF00FF"/>
                  </a:solidFill>
                  <a:effectLst/>
                  <a:ea typeface="游明朝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第</a:t>
              </a:r>
              <a:r>
                <a:rPr lang="ja-JP" altLang="en-US" sz="2400" dirty="0">
                  <a:solidFill>
                    <a:srgbClr val="FF00FF"/>
                  </a:solidFill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三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共和国</a:t>
              </a:r>
              <a:endParaRPr kumimoji="1" lang="ja-JP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9EB92-A090-420F-92B0-35890476BDCA}"/>
              </a:ext>
            </a:extLst>
          </p:cNvPr>
          <p:cNvSpPr txBox="1"/>
          <p:nvPr/>
        </p:nvSpPr>
        <p:spPr>
          <a:xfrm>
            <a:off x="428624" y="1905663"/>
            <a:ext cx="47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박정희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[</a:t>
            </a:r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朴正煕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]</a:t>
            </a:r>
            <a:r>
              <a:rPr lang="ja-JP" altLang="ja-JP" sz="36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大統領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583261-A29D-4FE0-AEB2-857C6D1D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2398428"/>
            <a:ext cx="3173729" cy="44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7662" y="189863"/>
            <a:ext cx="11496675" cy="158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400"/>
              </a:lnSpc>
            </a:pPr>
            <a:r>
              <a:rPr lang="ko-KR" altLang="en-US" sz="7200" b="1" kern="100" dirty="0">
                <a:solidFill>
                  <a:srgbClr val="FF00FF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유신정권</a:t>
            </a:r>
            <a:r>
              <a:rPr lang="ja-JP" altLang="en-US" sz="7200" b="1" kern="100" dirty="0">
                <a:solidFill>
                  <a:srgbClr val="FF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7200" b="1" kern="100" dirty="0">
                <a:solidFill>
                  <a:srgbClr val="FF00FF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維新政権</a:t>
            </a:r>
            <a:endParaRPr lang="en-US" altLang="ja-JP" sz="7200" b="1" kern="100" dirty="0">
              <a:solidFill>
                <a:srgbClr val="FF00FF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1972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</a:t>
            </a:r>
            <a:r>
              <a:rPr lang="ja-JP" altLang="en-US" sz="3600" b="1" kern="100" dirty="0">
                <a:solidFill>
                  <a:srgbClr val="00B05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1979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</a:t>
            </a:r>
            <a:endParaRPr lang="en-US" altLang="ja-JP" sz="32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5E3249-3185-4982-827D-96B07ACB19F5}"/>
              </a:ext>
            </a:extLst>
          </p:cNvPr>
          <p:cNvGrpSpPr/>
          <p:nvPr/>
        </p:nvGrpSpPr>
        <p:grpSpPr>
          <a:xfrm>
            <a:off x="9324975" y="1447779"/>
            <a:ext cx="2867025" cy="1209675"/>
            <a:chOff x="1376362" y="3137416"/>
            <a:chExt cx="2867025" cy="1209675"/>
          </a:xfrm>
        </p:grpSpPr>
        <p:pic>
          <p:nvPicPr>
            <p:cNvPr id="9" name="グラフィックス 8">
              <a:extLst>
                <a:ext uri="{FF2B5EF4-FFF2-40B4-BE49-F238E27FC236}">
                  <a16:creationId xmlns:a16="http://schemas.microsoft.com/office/drawing/2014/main" id="{AB125DA2-0BE9-4839-A99D-3F2CD23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6362" y="3137416"/>
              <a:ext cx="2867025" cy="120967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A0559D0-04A0-4334-B625-B580FD3975AF}"/>
                </a:ext>
              </a:extLst>
            </p:cNvPr>
            <p:cNvSpPr txBox="1"/>
            <p:nvPr/>
          </p:nvSpPr>
          <p:spPr>
            <a:xfrm>
              <a:off x="1905000" y="3429000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2400" dirty="0">
                  <a:solidFill>
                    <a:srgbClr val="FF00FF"/>
                  </a:solidFill>
                  <a:effectLst/>
                  <a:ea typeface="游明朝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第</a:t>
              </a:r>
              <a:r>
                <a:rPr lang="ja-JP" altLang="en-US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四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共和国</a:t>
              </a:r>
              <a:endParaRPr kumimoji="1" lang="ja-JP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9EB92-A090-420F-92B0-35890476BDCA}"/>
              </a:ext>
            </a:extLst>
          </p:cNvPr>
          <p:cNvSpPr txBox="1"/>
          <p:nvPr/>
        </p:nvSpPr>
        <p:spPr>
          <a:xfrm>
            <a:off x="428624" y="1905663"/>
            <a:ext cx="47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박정희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[</a:t>
            </a:r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朴正煕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]</a:t>
            </a:r>
            <a:r>
              <a:rPr lang="ja-JP" altLang="ja-JP" sz="36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大統領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6D0D27-12E4-43E3-8FE7-92D9D82AA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53" y="2800372"/>
            <a:ext cx="4647372" cy="336230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463782-76AC-410B-80B3-FBDEE053F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55199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824E0D-AC7E-4F3E-B25E-F2BF935E1D54}"/>
              </a:ext>
            </a:extLst>
          </p:cNvPr>
          <p:cNvSpPr/>
          <p:nvPr/>
        </p:nvSpPr>
        <p:spPr>
          <a:xfrm>
            <a:off x="347662" y="189863"/>
            <a:ext cx="11496675" cy="158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rnd" cmpd="sng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400"/>
              </a:lnSpc>
            </a:pPr>
            <a:r>
              <a:rPr lang="ja-JP" altLang="en-US" sz="7200" b="1" kern="100" dirty="0">
                <a:solidFill>
                  <a:srgbClr val="FF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第五共和国</a:t>
            </a:r>
            <a:endParaRPr lang="en-US" altLang="ja-JP" sz="7200" b="1" kern="100" dirty="0">
              <a:solidFill>
                <a:srgbClr val="FF00FF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1981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月から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1988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3600" b="1" kern="100" dirty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endParaRPr lang="en-US" altLang="ja-JP" sz="3200" kern="100" dirty="0">
              <a:solidFill>
                <a:srgbClr val="00B05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5E3249-3185-4982-827D-96B07ACB19F5}"/>
              </a:ext>
            </a:extLst>
          </p:cNvPr>
          <p:cNvGrpSpPr/>
          <p:nvPr/>
        </p:nvGrpSpPr>
        <p:grpSpPr>
          <a:xfrm>
            <a:off x="9324975" y="1447779"/>
            <a:ext cx="2867025" cy="1209675"/>
            <a:chOff x="1376362" y="3137416"/>
            <a:chExt cx="2867025" cy="1209675"/>
          </a:xfrm>
        </p:grpSpPr>
        <p:pic>
          <p:nvPicPr>
            <p:cNvPr id="9" name="グラフィックス 8">
              <a:extLst>
                <a:ext uri="{FF2B5EF4-FFF2-40B4-BE49-F238E27FC236}">
                  <a16:creationId xmlns:a16="http://schemas.microsoft.com/office/drawing/2014/main" id="{AB125DA2-0BE9-4839-A99D-3F2CD23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6362" y="3137416"/>
              <a:ext cx="2867025" cy="120967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A0559D0-04A0-4334-B625-B580FD3975AF}"/>
                </a:ext>
              </a:extLst>
            </p:cNvPr>
            <p:cNvSpPr txBox="1"/>
            <p:nvPr/>
          </p:nvSpPr>
          <p:spPr>
            <a:xfrm>
              <a:off x="1905000" y="3429000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2400" dirty="0">
                  <a:solidFill>
                    <a:srgbClr val="FF00FF"/>
                  </a:solidFill>
                  <a:effectLst/>
                  <a:ea typeface="游明朝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第</a:t>
              </a:r>
              <a:r>
                <a:rPr lang="ja-JP" altLang="en-US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五</a:t>
              </a:r>
              <a:r>
                <a:rPr lang="ko-KR" altLang="ja-JP" sz="2400" dirty="0">
                  <a:solidFill>
                    <a:srgbClr val="FF00FF"/>
                  </a:solidFill>
                  <a:effectLst/>
                  <a:ea typeface="HG丸ｺﾞｼｯｸM-PRO" panose="020F0600000000000000" pitchFamily="50" charset="-128"/>
                  <a:cs typeface="Malgun Gothic" panose="020B0503020000020004" pitchFamily="34" charset="-127"/>
                </a:rPr>
                <a:t>共和国</a:t>
              </a:r>
              <a:endParaRPr kumimoji="1" lang="ja-JP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39EB92-A090-420F-92B0-35890476BDCA}"/>
              </a:ext>
            </a:extLst>
          </p:cNvPr>
          <p:cNvSpPr txBox="1"/>
          <p:nvPr/>
        </p:nvSpPr>
        <p:spPr>
          <a:xfrm>
            <a:off x="428624" y="1905663"/>
            <a:ext cx="47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전두환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[</a:t>
            </a:r>
            <a:r>
              <a:rPr lang="ko-KR" altLang="en-US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全斗煥</a:t>
            </a:r>
            <a:r>
              <a:rPr lang="en-US" altLang="ko-KR" sz="3600" dirty="0">
                <a:solidFill>
                  <a:srgbClr val="FF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]</a:t>
            </a:r>
            <a:r>
              <a:rPr lang="ja-JP" altLang="ja-JP" sz="36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大統領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8D8B79-FC64-44A9-8EC1-BE2ECF67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5" y="2551993"/>
            <a:ext cx="6309784" cy="41161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AAB296-F958-4C42-925B-F18F6FBE1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97" y="3548569"/>
            <a:ext cx="4537155" cy="307405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A9619B-A07B-4AC1-8498-24601AA68D0E}"/>
              </a:ext>
            </a:extLst>
          </p:cNvPr>
          <p:cNvSpPr txBox="1"/>
          <p:nvPr/>
        </p:nvSpPr>
        <p:spPr>
          <a:xfrm>
            <a:off x="7324725" y="2707152"/>
            <a:ext cx="367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노태우</a:t>
            </a:r>
            <a:r>
              <a:rPr lang="en-US" altLang="ko-KR" sz="3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[</a:t>
            </a:r>
            <a:r>
              <a:rPr lang="ko-KR" altLang="en-US" sz="3600" dirty="0">
                <a:solidFill>
                  <a:srgbClr val="FF0000"/>
                </a:solidFill>
                <a:latin typeface="ＭＳ 明朝" panose="02020609040205080304" pitchFamily="17" charset="-128"/>
                <a:ea typeface="Batang" panose="02030600000101010101" pitchFamily="18" charset="-127"/>
                <a:cs typeface="Times New Roman" panose="02020603050405020304" pitchFamily="18" charset="0"/>
              </a:rPr>
              <a:t>盧泰愚</a:t>
            </a:r>
            <a:r>
              <a:rPr lang="en-US" altLang="ko-KR" sz="3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]</a:t>
            </a:r>
            <a:endParaRPr lang="ja-JP" altLang="en-US" sz="3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1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199</Words>
  <Application>Microsoft Office PowerPoint</Application>
  <PresentationFormat>ワイド画面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Batang</vt:lpstr>
      <vt:lpstr>ＭＳ 明朝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Saigusa Hatsuko</dc:creator>
  <cp:lastModifiedBy>Saigusa Hatsuko</cp:lastModifiedBy>
  <cp:revision>18</cp:revision>
  <dcterms:created xsi:type="dcterms:W3CDTF">2020-09-20T12:23:52Z</dcterms:created>
  <dcterms:modified xsi:type="dcterms:W3CDTF">2020-09-29T08:15:16Z</dcterms:modified>
</cp:coreProperties>
</file>